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3" r:id="rId3"/>
    <p:sldId id="259" r:id="rId4"/>
    <p:sldId id="266" r:id="rId5"/>
    <p:sldId id="269" r:id="rId6"/>
    <p:sldId id="279" r:id="rId7"/>
    <p:sldId id="278" r:id="rId8"/>
    <p:sldId id="281" r:id="rId9"/>
    <p:sldId id="282" r:id="rId10"/>
    <p:sldId id="280" r:id="rId11"/>
    <p:sldId id="272" r:id="rId12"/>
    <p:sldId id="271" r:id="rId13"/>
    <p:sldId id="274" r:id="rId14"/>
    <p:sldId id="275" r:id="rId15"/>
    <p:sldId id="276" r:id="rId16"/>
    <p:sldId id="257" r:id="rId17"/>
    <p:sldId id="260" r:id="rId18"/>
    <p:sldId id="261" r:id="rId19"/>
    <p:sldId id="262" r:id="rId20"/>
    <p:sldId id="263" r:id="rId21"/>
    <p:sldId id="264" r:id="rId22"/>
    <p:sldId id="277" r:id="rId23"/>
    <p:sldId id="265" r:id="rId24"/>
    <p:sldId id="267" r:id="rId25"/>
    <p:sldId id="268" r:id="rId26"/>
    <p:sldId id="270" r:id="rId27"/>
  </p:sldIdLst>
  <p:sldSz cx="14630400" cy="8229600"/>
  <p:notesSz cx="8229600" cy="146304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Inconsolata" panose="020B0604020202020204" charset="0"/>
      <p:regular r:id="rId34"/>
    </p:embeddedFont>
    <p:embeddedFont>
      <p:font typeface="Montserrat Black" panose="020B0604020202020204" charset="0"/>
      <p:bold r:id="rId35"/>
      <p:boldItalic r:id="rId36"/>
    </p:embeddedFont>
    <p:embeddedFont>
      <p:font typeface="Poppins" panose="020B0604020202020204" charset="0"/>
      <p:regular r:id="rId37"/>
      <p:bold r:id="rId38"/>
      <p:italic r:id="rId39"/>
      <p:boldItalic r:id="rId4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EFF7B9-BDB4-413C-AB70-21221DEBE00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F4A859-BB3C-4C80-8F33-F4DAEFF72951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846926-D916-43C1-BDD1-340AFBC51585}"/>
              </a:ext>
            </a:extLst>
          </p:cNvPr>
          <p:cNvSpPr txBox="1"/>
          <p:nvPr/>
        </p:nvSpPr>
        <p:spPr>
          <a:xfrm>
            <a:off x="3333981" y="359558"/>
            <a:ext cx="796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Script do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F73550-2FC4-456E-A719-F159D13E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1467293"/>
            <a:ext cx="12421563" cy="6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336" y="591733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2050"/>
              </a:lnSpc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Estudamos e planejamos a integração de um módulo de IA no </a:t>
            </a:r>
            <a:r>
              <a:rPr lang="pt-BR" sz="2000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 para sugerir uma classificação de chamados e soluções automáticas.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consolata" panose="020B0604020202020204" charset="0"/>
              <a:ea typeface="Inconsolata" panose="020B0604020202020204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sz="20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67C341D0-5304-4760-A1A3-323CD27DF46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BE2332-BE26-46D2-9D8B-2108D875914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3" y="259080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D851DD-A8CB-4475-B72F-00E4A3B5808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3" y="1701209"/>
            <a:ext cx="10951535" cy="62853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E1FE0D-A36A-4B2A-98B8-A1D6CE4A183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CBD3F3-2BB2-4B04-A649-AE01984D0E5A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99E436-9724-4E5D-AF9F-C7F4DB5D46C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DDED08-6F19-42BB-A704-059E9795D52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FCC94C8-F8D0-4BD3-A8D4-0E5D939993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4D3E28C-C54E-4558-A89D-7BBD79AED40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FFFF00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FFF00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35B775-E147-41C2-AC23-2D837308910C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ABA8EA9-0B70-435F-9AF3-9B3A6490D9F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061880-B003-4429-BAAC-BFA9BA99264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C1BE7E-B018-4488-81B8-A4CA05129C67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31A9DC6-53DB-4285-8442-D11CA57E781B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0436CAC-33BB-40D0-8B9B-F2696711060C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29CA36-4AD4-4750-9128-948D4164633E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B12-48B1-40DB-BCF3-9EA6A0F43D1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D63181AD-E6C7-40DD-A64F-06D6216C6FA0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9902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5770971-DB01-4297-8BA6-77185F2862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4A54A2-8527-42C2-9862-C978B81F412D}"/>
              </a:ext>
            </a:extLst>
          </p:cNvPr>
          <p:cNvSpPr/>
          <p:nvPr/>
        </p:nvSpPr>
        <p:spPr>
          <a:xfrm>
            <a:off x="3751895" y="95560"/>
            <a:ext cx="73292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– Conceitual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05D2C0-7C4F-4FE4-AA6D-68C466B2AE29}"/>
              </a:ext>
            </a:extLst>
          </p:cNvPr>
          <p:cNvSpPr/>
          <p:nvPr/>
        </p:nvSpPr>
        <p:spPr>
          <a:xfrm>
            <a:off x="12833498" y="7749318"/>
            <a:ext cx="1728322" cy="405853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063256"/>
            <a:ext cx="11053385" cy="70172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E68D23-1B9E-4A61-A9AD-AC14B9BE9ED6}"/>
              </a:ext>
            </a:extLst>
          </p:cNvPr>
          <p:cNvSpPr txBox="1"/>
          <p:nvPr/>
        </p:nvSpPr>
        <p:spPr>
          <a:xfrm>
            <a:off x="4307805" y="0"/>
            <a:ext cx="6014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- Lógico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3F5A5B-F1AA-4049-BCAB-B7E26DE85956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91E9B3-EC9F-4DB0-A435-8B30061DA1E8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2EBBB1-BD26-4B2A-9EB6-78E49664538F}"/>
              </a:ext>
            </a:extLst>
          </p:cNvPr>
          <p:cNvSpPr txBox="1"/>
          <p:nvPr/>
        </p:nvSpPr>
        <p:spPr>
          <a:xfrm>
            <a:off x="1387266" y="443277"/>
            <a:ext cx="12314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20B0604020202020204" charset="0"/>
              </a:rPr>
              <a:t>Biblioteca de Banco de Dados – </a:t>
            </a:r>
            <a:r>
              <a:rPr lang="pt-BR" sz="4400" b="1" dirty="0" err="1">
                <a:solidFill>
                  <a:schemeClr val="bg1"/>
                </a:solidFill>
                <a:latin typeface="Montserrat Black" panose="020B0604020202020204" charset="0"/>
              </a:rPr>
              <a:t>UpDesk</a:t>
            </a:r>
            <a:endParaRPr lang="pt-BR" sz="4400" dirty="0">
              <a:solidFill>
                <a:schemeClr val="bg1"/>
              </a:solidFill>
              <a:latin typeface="Montserrat Black" panose="020B060402020202020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980338-3E06-4B80-B3E9-BD0845C3AF86}"/>
              </a:ext>
            </a:extLst>
          </p:cNvPr>
          <p:cNvSpPr/>
          <p:nvPr/>
        </p:nvSpPr>
        <p:spPr>
          <a:xfrm>
            <a:off x="569601" y="1995388"/>
            <a:ext cx="14401039" cy="5789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Montserrat Black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1. Estrutura do Banco de Dados</a:t>
            </a:r>
            <a:endParaRPr lang="pt-BR" sz="2000" kern="100" dirty="0">
              <a:solidFill>
                <a:schemeClr val="bg1"/>
              </a:solidFill>
              <a:latin typeface="Montserrat Black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O banco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upDesk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contém as seguintes tabelas principais: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Usuario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Armazena informações dos usuários que interagem com o sistema.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IA: Guarda registros sobre inteligência artificial usada no suporte.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Chamado: Registra os chamados de suporte e suas características.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TI_N1_N2: Contém informações dos atendentes de suporte técnico.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Analista_Triagem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Gerencia triagens feitas no sistema.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Sugestao_de_solucao_IA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Armazena sugestões automatizadas de solução.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Chat: Permite troca de mensagens dentro dos chamados.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Mensagem: Estrutura para registrar comunicações dentro do chat.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Base_de_Conhecimento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Contém procedimentos internos documentados.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Abre,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Aprova_e_Transfere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, Atende, Consulta_Base_de_Conhecimento_IA_Analista_Triagem_TI_N1_N2: Tabelas que armazenam ações entre usuários e entidades do sistema.</a:t>
            </a:r>
          </a:p>
        </p:txBody>
      </p:sp>
    </p:spTree>
    <p:extLst>
      <p:ext uri="{BB962C8B-B14F-4D97-AF65-F5344CB8AC3E}">
        <p14:creationId xmlns:p14="http://schemas.microsoft.com/office/powerpoint/2010/main" val="42729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750D927-F81E-44C2-BCF8-6AB7C49ED32C}"/>
              </a:ext>
            </a:extLst>
          </p:cNvPr>
          <p:cNvSpPr txBox="1"/>
          <p:nvPr/>
        </p:nvSpPr>
        <p:spPr>
          <a:xfrm>
            <a:off x="1387266" y="443277"/>
            <a:ext cx="12314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20B0604020202020204" charset="0"/>
              </a:rPr>
              <a:t>Biblioteca de Banco de Dados – </a:t>
            </a:r>
            <a:r>
              <a:rPr lang="pt-BR" sz="4400" b="1" dirty="0" err="1">
                <a:solidFill>
                  <a:schemeClr val="bg1"/>
                </a:solidFill>
                <a:latin typeface="Montserrat Black" panose="020B0604020202020204" charset="0"/>
              </a:rPr>
              <a:t>UpDesk</a:t>
            </a:r>
            <a:endParaRPr lang="pt-BR" sz="4400" dirty="0">
              <a:solidFill>
                <a:schemeClr val="bg1"/>
              </a:solidFill>
              <a:latin typeface="Montserrat Black" panose="020B060402020202020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CC979F9-DFD4-44C0-A459-B3430BB8FE75}"/>
              </a:ext>
            </a:extLst>
          </p:cNvPr>
          <p:cNvSpPr/>
          <p:nvPr/>
        </p:nvSpPr>
        <p:spPr>
          <a:xfrm>
            <a:off x="558970" y="2142227"/>
            <a:ext cx="7315200" cy="53789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Montserrat Black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2. Relacionamentos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 tabela Chamado se conecta a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Usuario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, permitindo a identificação do atendente e do solicitante.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Chat e Mensagem interagem para registrar conversas dentro dos chamados.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Base_de_Conhecimento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e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Sugestao_de_solucao_IA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são relacionadas à IA para consultas e sugestões.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Triggers foram criados para atualização automática dos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timestamps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(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dataUltimaModificacao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e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procedimento_dateLastMod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5819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1569</Words>
  <Application>Microsoft Office PowerPoint</Application>
  <PresentationFormat>Personalizar</PresentationFormat>
  <Paragraphs>215</Paragraphs>
  <Slides>26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Poppins</vt:lpstr>
      <vt:lpstr>Montserrat Black</vt:lpstr>
      <vt:lpstr>Wingdings</vt:lpstr>
      <vt:lpstr>Arial</vt:lpstr>
      <vt:lpstr>Symbol</vt:lpstr>
      <vt:lpstr>Inconsolata</vt:lpstr>
      <vt:lpstr>Times New Roman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mateus teodoro</cp:lastModifiedBy>
  <cp:revision>52</cp:revision>
  <dcterms:created xsi:type="dcterms:W3CDTF">2025-05-27T23:34:18Z</dcterms:created>
  <dcterms:modified xsi:type="dcterms:W3CDTF">2025-06-03T18:43:21Z</dcterms:modified>
</cp:coreProperties>
</file>